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Cooley" initials="A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>
      <p:cViewPr varScale="1">
        <p:scale>
          <a:sx n="108" d="100"/>
          <a:sy n="108" d="100"/>
        </p:scale>
        <p:origin x="5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66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9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3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2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7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0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44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8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8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59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B8F0-19FA-4596-9D89-7AF9701AC40B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6CA3-C23D-4133-B624-5B6A523B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6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8842"/>
          <a:stretch/>
        </p:blipFill>
        <p:spPr>
          <a:xfrm>
            <a:off x="-29066" y="1146151"/>
            <a:ext cx="9173066" cy="47311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536" y="3573016"/>
            <a:ext cx="8064896" cy="864096"/>
          </a:xfrm>
          <a:prstGeom prst="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355976" y="188640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10" name="Picture 9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806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04339" y="-66293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1760" y="635326"/>
            <a:ext cx="4245518" cy="53859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03848" y="2780928"/>
            <a:ext cx="2952328" cy="432048"/>
          </a:xfrm>
          <a:prstGeom prst="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10" name="Picture 9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35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404664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6729"/>
          <a:stretch/>
        </p:blipFill>
        <p:spPr>
          <a:xfrm>
            <a:off x="606552" y="1613977"/>
            <a:ext cx="7930896" cy="39752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1720" y="2310473"/>
            <a:ext cx="4680520" cy="2016224"/>
          </a:xfrm>
          <a:prstGeom prst="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10" name="Picture 9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35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404664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370"/>
          <a:stretch/>
        </p:blipFill>
        <p:spPr>
          <a:xfrm>
            <a:off x="323528" y="1196752"/>
            <a:ext cx="8532440" cy="47277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59832" y="3733293"/>
            <a:ext cx="4176464" cy="576064"/>
          </a:xfrm>
          <a:prstGeom prst="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10" name="Picture 9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735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539"/>
          <a:stretch/>
        </p:blipFill>
        <p:spPr>
          <a:xfrm>
            <a:off x="1815769" y="836712"/>
            <a:ext cx="5564543" cy="5069692"/>
          </a:xfrm>
        </p:spPr>
      </p:pic>
      <p:sp>
        <p:nvSpPr>
          <p:cNvPr id="4" name="TextBox 3"/>
          <p:cNvSpPr txBox="1"/>
          <p:nvPr/>
        </p:nvSpPr>
        <p:spPr>
          <a:xfrm>
            <a:off x="4283968" y="-27384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725832" y="2003406"/>
            <a:ext cx="3744415" cy="1368152"/>
          </a:xfrm>
          <a:prstGeom prst="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79512" y="6433591"/>
            <a:ext cx="452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Trajan Pro" pitchFamily="18" charset="0"/>
              </a:rPr>
              <a:t>The Ashmolean Latin Inscriptions Project</a:t>
            </a:r>
          </a:p>
        </p:txBody>
      </p:sp>
      <p:pic>
        <p:nvPicPr>
          <p:cNvPr id="9" name="Picture 8" descr="http://oxfordliteraryfestival.org/images/logo/1363/ashmolean_logo__listing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7360" y="6196508"/>
            <a:ext cx="195770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research.blogs.lincoln.ac.uk/files/2011/01/ahrc-logo-2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6178728"/>
            <a:ext cx="533400" cy="56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543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30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Masseglia</dc:creator>
  <cp:lastModifiedBy>Microsoft Office User</cp:lastModifiedBy>
  <cp:revision>7</cp:revision>
  <dcterms:created xsi:type="dcterms:W3CDTF">2014-05-29T13:57:45Z</dcterms:created>
  <dcterms:modified xsi:type="dcterms:W3CDTF">2017-12-14T12:37:30Z</dcterms:modified>
</cp:coreProperties>
</file>